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3" r:id="rId4"/>
  </p:sldMasterIdLst>
  <p:notesMasterIdLst>
    <p:notesMasterId r:id="rId17"/>
  </p:notesMasterIdLst>
  <p:handoutMasterIdLst>
    <p:handoutMasterId r:id="rId18"/>
  </p:handoutMasterIdLst>
  <p:sldIdLst>
    <p:sldId id="312" r:id="rId5"/>
    <p:sldId id="304" r:id="rId6"/>
    <p:sldId id="307" r:id="rId7"/>
    <p:sldId id="281" r:id="rId8"/>
    <p:sldId id="327" r:id="rId9"/>
    <p:sldId id="326" r:id="rId10"/>
    <p:sldId id="323" r:id="rId11"/>
    <p:sldId id="338" r:id="rId12"/>
    <p:sldId id="329" r:id="rId13"/>
    <p:sldId id="330" r:id="rId14"/>
    <p:sldId id="337" r:id="rId15"/>
    <p:sldId id="336" r:id="rId16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2" autoAdjust="0"/>
    <p:restoredTop sz="95388" autoAdjust="0"/>
  </p:normalViewPr>
  <p:slideViewPr>
    <p:cSldViewPr snapToGrid="0" snapToObjects="1">
      <p:cViewPr varScale="1">
        <p:scale>
          <a:sx n="111" d="100"/>
          <a:sy n="111" d="100"/>
        </p:scale>
        <p:origin x="172" y="8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07193-4ED4-A7FD-4088-131EDC3A38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498091-E2D8-BA0E-74E6-1E49079CC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1EC8AC-E521-8BBB-D901-8D36920F0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693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0B1C2-5738-1409-4CCC-13C2C62A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FA127B-CBD9-D1AB-9871-881B8F9CE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35BEA-05FA-F6B8-E586-0426CF109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76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4B2DB-3143-2FDF-EE43-FA85C138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FF5DC-AE16-A9D9-864E-A946874ED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EA25-268A-3789-DAD6-14BC2FB9E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35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E0833-49B7-FB7D-ECB2-8D9A14603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94E2BA-9E07-6AF1-EA10-210760C027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B1349F-4B8B-DBE0-A0CC-DB887D3D3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2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4378AE-6B3B-3622-8BED-6ACD51C98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6ECC92-3140-C863-D1DF-9A8D00B48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724B61-5E62-80F3-5E6C-63D7A1E997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5029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4ED6-D412-9BF9-E91A-F8D298B33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F70C8-FC6D-BBE3-0F33-8546221C5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236B6-16DC-5FD1-8AD0-5CEB88932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18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D3B0-B90F-6910-5D90-C7F510A4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22AA9-1AA6-EFE2-83D5-470FBF330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AB88A-74D9-900B-3289-2AA4D60F6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6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6686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41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67510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4851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54231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7625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646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437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95273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91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336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8401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618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99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339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53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27F8A5-4945-F828-E496-C3934145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BB62CC-4707-5AFE-38EC-33297A09C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67E7C9-321C-F9B7-271D-0806D83F6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69A00-5E8B-A6F0-B7EA-6F503EA8E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7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77CAED4-CCFB-8576-C804-97333692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8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1185EED-CA54-1EEF-AECC-9C875582E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8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Group 94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" name="Picture 4" descr="A group of animals in a grassy area&#10;&#10;Description automatically generated">
            <a:extLst>
              <a:ext uri="{FF2B5EF4-FFF2-40B4-BE49-F238E27FC236}">
                <a16:creationId xmlns:a16="http://schemas.microsoft.com/office/drawing/2014/main" id="{B3661DE6-774D-B640-0434-7F0863B67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91" t="11067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167F201-EA3A-41F3-8305-5985A44A9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FFD44D11-B1C5-420A-9591-370DC8BAA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84541" y="0"/>
            <a:ext cx="73152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9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F46BC6-C78D-47E7-87CF-A1DD38B02B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E3C958F-F320-49F4-9AB7-FD2F51A77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1C4DC544-6AEA-484E-A978-32384E2F9B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A1F1470C-B594-449D-A8CD-EB7BC156F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809F8B1-FE88-427F-98C6-1B8CFED8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8400" y="1539586"/>
            <a:ext cx="5045672" cy="1191707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altLang="zh-CN" sz="7200" b="1" dirty="0" err="1">
                <a:solidFill>
                  <a:schemeClr val="accent2"/>
                </a:solidFill>
              </a:rPr>
              <a:t>CyberZoo</a:t>
            </a:r>
            <a:r>
              <a:rPr lang="en-US" altLang="zh-CN" sz="7200" b="1" dirty="0">
                <a:solidFill>
                  <a:schemeClr val="accent2"/>
                </a:solidFill>
              </a:rPr>
              <a:t> II</a:t>
            </a:r>
            <a:endParaRPr lang="en-US" sz="7200" b="1" dirty="0">
              <a:solidFill>
                <a:schemeClr val="accent2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2050D290-680D-48D7-9488-498F59E54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E8C81616-E276-41D8-92C5-1C891FE99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86BBDB21-2BF1-4C2F-A790-19FBC789C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E78FF87C-9F4A-4F75-998D-3ECB6543B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903BA2-6425-F355-AF66-88F762EFB446}"/>
              </a:ext>
            </a:extLst>
          </p:cNvPr>
          <p:cNvSpPr txBox="1"/>
          <p:nvPr/>
        </p:nvSpPr>
        <p:spPr>
          <a:xfrm>
            <a:off x="7288212" y="3048000"/>
            <a:ext cx="2082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2"/>
                </a:solidFill>
              </a:rPr>
              <a:t>By Karina &amp; Li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2024-03-05</a:t>
            </a:r>
            <a:endParaRPr lang="zh-CN" alt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08360-EBD8-2D75-30FB-19499CA1B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30" name="Straight Connector 512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1" name="Straight Connector 513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5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Isosceles Triangle 515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7" name="Isosceles Triangle 515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8" name="Isosceles Triangle 515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0E35B3-6AED-67BC-157F-474D164E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084" y="1819798"/>
            <a:ext cx="2517938" cy="20519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000" b="1" dirty="0">
                <a:solidFill>
                  <a:schemeClr val="accent2"/>
                </a:solidFill>
              </a:rPr>
              <a:t>Tracking &amp; Logging</a:t>
            </a:r>
            <a:r>
              <a:rPr lang="en-US" altLang="zh-CN" sz="37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Sequence Diagram I</a:t>
            </a:r>
            <a:endParaRPr lang="en-US" sz="3700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59" name="Isosceles Triangle 5158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3078" name="Picture 6" descr="PlantUML diagram">
            <a:extLst>
              <a:ext uri="{FF2B5EF4-FFF2-40B4-BE49-F238E27FC236}">
                <a16:creationId xmlns:a16="http://schemas.microsoft.com/office/drawing/2014/main" id="{AC8C2E73-7375-7E15-A4F4-E5FA46FD3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97" y="416367"/>
            <a:ext cx="6372087" cy="642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741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E9A4C7-EC24-EA80-E62D-F288CCC9C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31C58487-3E13-2D90-FF81-A26199FC00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30" name="Straight Connector 5129">
              <a:extLst>
                <a:ext uri="{FF2B5EF4-FFF2-40B4-BE49-F238E27FC236}">
                  <a16:creationId xmlns:a16="http://schemas.microsoft.com/office/drawing/2014/main" id="{2813E384-53BC-BC45-B353-7260EB2C8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1" name="Straight Connector 5130">
              <a:extLst>
                <a:ext uri="{FF2B5EF4-FFF2-40B4-BE49-F238E27FC236}">
                  <a16:creationId xmlns:a16="http://schemas.microsoft.com/office/drawing/2014/main" id="{1E99A27B-9081-4594-EC09-48A9ED264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51" name="Rectangle 23">
              <a:extLst>
                <a:ext uri="{FF2B5EF4-FFF2-40B4-BE49-F238E27FC236}">
                  <a16:creationId xmlns:a16="http://schemas.microsoft.com/office/drawing/2014/main" id="{44C57A5F-37B8-9556-4163-B488734D3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Rectangle 25">
              <a:extLst>
                <a:ext uri="{FF2B5EF4-FFF2-40B4-BE49-F238E27FC236}">
                  <a16:creationId xmlns:a16="http://schemas.microsoft.com/office/drawing/2014/main" id="{77AD9574-1E63-BF98-F0E6-10FFE132F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Isosceles Triangle 5152">
              <a:extLst>
                <a:ext uri="{FF2B5EF4-FFF2-40B4-BE49-F238E27FC236}">
                  <a16:creationId xmlns:a16="http://schemas.microsoft.com/office/drawing/2014/main" id="{07907D0C-5EC0-7DE2-C247-BA5F806CC3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Rectangle 27">
              <a:extLst>
                <a:ext uri="{FF2B5EF4-FFF2-40B4-BE49-F238E27FC236}">
                  <a16:creationId xmlns:a16="http://schemas.microsoft.com/office/drawing/2014/main" id="{65D6DBC8-E79D-5283-CB23-FDB602CFB2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Rectangle 28">
              <a:extLst>
                <a:ext uri="{FF2B5EF4-FFF2-40B4-BE49-F238E27FC236}">
                  <a16:creationId xmlns:a16="http://schemas.microsoft.com/office/drawing/2014/main" id="{A7E34937-4D81-3EA9-1A65-C23FEC46A4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Rectangle 29">
              <a:extLst>
                <a:ext uri="{FF2B5EF4-FFF2-40B4-BE49-F238E27FC236}">
                  <a16:creationId xmlns:a16="http://schemas.microsoft.com/office/drawing/2014/main" id="{0ADA3EB3-B460-93CE-C563-130656632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7" name="Isosceles Triangle 5156">
              <a:extLst>
                <a:ext uri="{FF2B5EF4-FFF2-40B4-BE49-F238E27FC236}">
                  <a16:creationId xmlns:a16="http://schemas.microsoft.com/office/drawing/2014/main" id="{B6681813-56F0-083B-6C02-D9D0BD08BB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8" name="Isosceles Triangle 5157">
              <a:extLst>
                <a:ext uri="{FF2B5EF4-FFF2-40B4-BE49-F238E27FC236}">
                  <a16:creationId xmlns:a16="http://schemas.microsoft.com/office/drawing/2014/main" id="{DB304AE4-F7FF-7EF3-0235-05F3B24AE8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B2E7569-1E81-C46E-BD8C-6AD81405F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6084" y="1819798"/>
            <a:ext cx="2517938" cy="20519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000" b="1" dirty="0">
                <a:solidFill>
                  <a:schemeClr val="accent2"/>
                </a:solidFill>
              </a:rPr>
              <a:t>Tracking &amp; Logging</a:t>
            </a:r>
            <a:r>
              <a:rPr lang="en-US" altLang="zh-CN" sz="37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Sequence Diagram II</a:t>
            </a:r>
            <a:endParaRPr lang="en-US" sz="3700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59" name="Isosceles Triangle 5158">
            <a:extLst>
              <a:ext uri="{FF2B5EF4-FFF2-40B4-BE49-F238E27FC236}">
                <a16:creationId xmlns:a16="http://schemas.microsoft.com/office/drawing/2014/main" id="{E31D8831-0145-A73A-B4C9-915A7EEB4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4098" name="Picture 2" descr="PlantUML diagram">
            <a:extLst>
              <a:ext uri="{FF2B5EF4-FFF2-40B4-BE49-F238E27FC236}">
                <a16:creationId xmlns:a16="http://schemas.microsoft.com/office/drawing/2014/main" id="{F9D0DE1B-D656-217A-3A43-1C92B3560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64" y="440387"/>
            <a:ext cx="5758676" cy="641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353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75058-078D-D83C-718E-D01AE794F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" name="Picture 4" descr="A group of animals in a grassy area&#10;&#10;Description automatically generated">
            <a:extLst>
              <a:ext uri="{FF2B5EF4-FFF2-40B4-BE49-F238E27FC236}">
                <a16:creationId xmlns:a16="http://schemas.microsoft.com/office/drawing/2014/main" id="{75AEBD95-2E32-8728-B917-087EDA5BD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1067"/>
          <a:stretch/>
        </p:blipFill>
        <p:spPr>
          <a:xfrm>
            <a:off x="1" y="-4229"/>
            <a:ext cx="12191999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D736-F5CD-0E3B-DB7C-6561BBE0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1080" y="1858557"/>
            <a:ext cx="6700639" cy="236913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7200" b="1" dirty="0">
                <a:solidFill>
                  <a:schemeClr val="accent2"/>
                </a:solidFill>
              </a:rPr>
              <a:t>Please See Demonstration</a:t>
            </a:r>
            <a:endParaRPr lang="en-US" sz="7200" b="1" dirty="0">
              <a:solidFill>
                <a:schemeClr val="accent2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48463"/>
            <a:ext cx="6583680" cy="3207344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/>
              <a:t>Tasks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Diagrams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05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160" r="3486" b="-2"/>
          <a:stretch/>
        </p:blipFill>
        <p:spPr>
          <a:xfrm>
            <a:off x="757251" y="1792408"/>
            <a:ext cx="3856774" cy="3362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63DF3-19E1-76C8-6DF9-203545F3203D}"/>
              </a:ext>
            </a:extLst>
          </p:cNvPr>
          <p:cNvSpPr txBox="1"/>
          <p:nvPr/>
        </p:nvSpPr>
        <p:spPr>
          <a:xfrm>
            <a:off x="7073590" y="2845797"/>
            <a:ext cx="5045031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400" dirty="0">
                <a:solidFill>
                  <a:srgbClr val="FFFFFF"/>
                </a:solidFill>
              </a:rPr>
              <a:t>Define Routine and Staff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400" dirty="0">
                <a:solidFill>
                  <a:srgbClr val="FFFFFF"/>
                </a:solidFill>
              </a:rPr>
              <a:t>Manage Animal Routines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400" dirty="0">
                <a:solidFill>
                  <a:srgbClr val="FFFFFF"/>
                </a:solidFill>
              </a:rPr>
              <a:t>Tracking &amp; Logging Activities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400" dirty="0">
                <a:solidFill>
                  <a:srgbClr val="FFFFFF"/>
                </a:solidFill>
              </a:rPr>
              <a:t>Frontend Server with React</a:t>
            </a: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2653"/>
            <a:ext cx="5259554" cy="64170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Class Diagram</a:t>
            </a:r>
          </a:p>
        </p:txBody>
      </p:sp>
      <p:pic>
        <p:nvPicPr>
          <p:cNvPr id="1026" name="Picture 2" descr="PlantUML diagram">
            <a:extLst>
              <a:ext uri="{FF2B5EF4-FFF2-40B4-BE49-F238E27FC236}">
                <a16:creationId xmlns:a16="http://schemas.microsoft.com/office/drawing/2014/main" id="{9BEFC8DC-7FDF-55D3-714A-DC7D6E056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41" y="1453821"/>
            <a:ext cx="9115425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C97EA-F20B-0227-2639-986A1D630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0943-730B-2700-9DC6-D8526F38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2653"/>
            <a:ext cx="5259554" cy="64170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Create </a:t>
            </a:r>
            <a:r>
              <a:rPr lang="en-US" altLang="zh-CN" b="1" dirty="0">
                <a:solidFill>
                  <a:schemeClr val="accent2"/>
                </a:solidFill>
              </a:rPr>
              <a:t>Routine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7034E9-E61B-7DC7-4676-0E150F288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363" y="1271646"/>
            <a:ext cx="9478818" cy="5376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19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C91F7-F0F8-B9CB-A078-D04D1D4B2A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AFB5-82AB-6D27-9502-8CEF5E80C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2653"/>
            <a:ext cx="5259554" cy="64170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Retrieve Routine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813B316-887D-DA41-F2D8-49D3B504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273" y="1268291"/>
            <a:ext cx="9144000" cy="527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828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E6016-AA00-241C-C363-887532D67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5B6A-8F54-E311-70E3-44E568D20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2653"/>
            <a:ext cx="5259554" cy="64170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Update Routine</a:t>
            </a: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6C47333-68F6-C123-A4BC-DEBDE8A9E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2636" y="1229923"/>
            <a:ext cx="8739908" cy="5448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8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1EDA3-4418-3C4A-8A96-BB24E7BE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Routine</a:t>
            </a:r>
          </a:p>
        </p:txBody>
      </p:sp>
      <p:pic>
        <p:nvPicPr>
          <p:cNvPr id="5" name="Picture 4" descr="A diagram of a program&#10;&#10;Description automatically generated">
            <a:extLst>
              <a:ext uri="{FF2B5EF4-FFF2-40B4-BE49-F238E27FC236}">
                <a16:creationId xmlns:a16="http://schemas.microsoft.com/office/drawing/2014/main" id="{1831CECE-6870-1D2B-38CD-938F04001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091" y="1345797"/>
            <a:ext cx="9282545" cy="519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287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C7BC4-B29A-741A-78A7-A174BF602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A88-90A8-A895-F428-6457982F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22653"/>
            <a:ext cx="8614914" cy="64170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Tracking &amp; Logging Use Case Diagram</a:t>
            </a:r>
          </a:p>
        </p:txBody>
      </p:sp>
      <p:pic>
        <p:nvPicPr>
          <p:cNvPr id="2050" name="Picture 2" descr="PlantUML diagram">
            <a:extLst>
              <a:ext uri="{FF2B5EF4-FFF2-40B4-BE49-F238E27FC236}">
                <a16:creationId xmlns:a16="http://schemas.microsoft.com/office/drawing/2014/main" id="{B5BADAF8-C21F-5B05-B321-92AC848E4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162" y="1788543"/>
            <a:ext cx="10407675" cy="395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32750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0b46af3-d584-4ae1-a60e-c99d7bf22fe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2A11E097F5546AABCCF4A1053CF8D" ma:contentTypeVersion="8" ma:contentTypeDescription="Create a new document." ma:contentTypeScope="" ma:versionID="19cfb03f12a1685f37e8a060ece41680">
  <xsd:schema xmlns:xsd="http://www.w3.org/2001/XMLSchema" xmlns:xs="http://www.w3.org/2001/XMLSchema" xmlns:p="http://schemas.microsoft.com/office/2006/metadata/properties" xmlns:ns3="e0b46af3-d584-4ae1-a60e-c99d7bf22fe6" xmlns:ns4="b2511e48-28e8-4a91-8b52-8b14f5db6f9a" targetNamespace="http://schemas.microsoft.com/office/2006/metadata/properties" ma:root="true" ma:fieldsID="053d1a0df920a804919cc9bd88f85a44" ns3:_="" ns4:_="">
    <xsd:import namespace="e0b46af3-d584-4ae1-a60e-c99d7bf22fe6"/>
    <xsd:import namespace="b2511e48-28e8-4a91-8b52-8b14f5db6f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46af3-d584-4ae1-a60e-c99d7bf22f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11e48-28e8-4a91-8b52-8b14f5db6f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FA76D1-3C6D-40BC-A42D-496B6EDE8B8C}">
  <ds:schemaRefs>
    <ds:schemaRef ds:uri="http://www.w3.org/XML/1998/namespace"/>
    <ds:schemaRef ds:uri="http://purl.org/dc/dcmitype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b2511e48-28e8-4a91-8b52-8b14f5db6f9a"/>
    <ds:schemaRef ds:uri="e0b46af3-d584-4ae1-a60e-c99d7bf22fe6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710160A-1F9D-4336-BFCB-44B7641E48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b46af3-d584-4ae1-a60e-c99d7bf22fe6"/>
    <ds:schemaRef ds:uri="b2511e48-28e8-4a91-8b52-8b14f5db6f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59</Words>
  <Application>Microsoft Office PowerPoint</Application>
  <PresentationFormat>Widescreen</PresentationFormat>
  <Paragraphs>22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Trebuchet MS</vt:lpstr>
      <vt:lpstr>Wingdings 3</vt:lpstr>
      <vt:lpstr>Facet</vt:lpstr>
      <vt:lpstr>CyberZoo II</vt:lpstr>
      <vt:lpstr>Agenda</vt:lpstr>
      <vt:lpstr>Tasks</vt:lpstr>
      <vt:lpstr>Class Diagram</vt:lpstr>
      <vt:lpstr>Create Routine</vt:lpstr>
      <vt:lpstr>Retrieve Routine</vt:lpstr>
      <vt:lpstr>Update Routine</vt:lpstr>
      <vt:lpstr>Delete Routine</vt:lpstr>
      <vt:lpstr>Tracking &amp; Logging Use Case Diagram</vt:lpstr>
      <vt:lpstr>Tracking &amp; Logging Sequence Diagram I</vt:lpstr>
      <vt:lpstr>Tracking &amp; Logging Sequence Diagram II</vt:lpstr>
      <vt:lpstr>Please See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CyberZoo II</dc:title>
  <dc:subject/>
  <dc:creator/>
  <cp:lastModifiedBy/>
  <cp:revision>18</cp:revision>
  <dcterms:created xsi:type="dcterms:W3CDTF">2024-02-26T12:59:34Z</dcterms:created>
  <dcterms:modified xsi:type="dcterms:W3CDTF">2024-03-11T14:04:16Z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0x010100E4D2A11E097F5546AABCCF4A1053CF8D</vt:lpwstr>
  </property>
</Properties>
</file>